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2"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TotalTime>
  <Words>6218</Words>
  <Application>Microsoft Office PowerPoint</Application>
  <PresentationFormat>Custom</PresentationFormat>
  <Paragraphs>543</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League Spartan Bold</vt:lpstr>
      <vt:lpstr>Cambria Math</vt:lpstr>
      <vt:lpstr>Calibri</vt:lpstr>
      <vt:lpstr>Roboto Mono</vt:lpstr>
      <vt:lpstr>League Spartan Italics</vt:lpstr>
      <vt:lpstr>Consolas</vt:lpstr>
      <vt:lpstr>League Spartan</vt:lpstr>
      <vt:lpstr>Gidole</vt:lpstr>
      <vt:lpstr>Open Sans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251</cp:revision>
  <dcterms:created xsi:type="dcterms:W3CDTF">2006-08-16T00:00:00Z</dcterms:created>
  <dcterms:modified xsi:type="dcterms:W3CDTF">2020-06-07T14:35:56Z</dcterms:modified>
  <dc:identifier>DADurESpNu8</dc:identifier>
</cp:coreProperties>
</file>